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03" autoAdjust="0"/>
    <p:restoredTop sz="94660"/>
  </p:normalViewPr>
  <p:slideViewPr>
    <p:cSldViewPr snapToGrid="0">
      <p:cViewPr>
        <p:scale>
          <a:sx n="92" d="100"/>
          <a:sy n="92" d="100"/>
        </p:scale>
        <p:origin x="336" y="9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B4573876-195B-4C8B-A88D-3727AE0E57A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1941CDD7-AD33-4254-9FEC-EC3B59C4A39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87C8DBDE-4741-425D-B710-C237B65FC3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3B6FB3-5B43-4A0B-A2B3-F11311B49757}" type="datetimeFigureOut">
              <a:rPr lang="ko-KR" altLang="en-US" smtClean="0"/>
              <a:t>2024. 1. 13.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A1FBC6E6-2468-49C8-8ABC-9CBB3A300F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D5360A16-AA73-439F-983D-437838AABF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E9926-4F4D-4141-8657-29B52B74656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246871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974C4332-3F38-45D7-A4BF-2B27C2865C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081B8398-3E63-4468-B399-DE93D4E246F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4D1C3CEE-D7DD-48A3-B1B8-D36A0FE720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3B6FB3-5B43-4A0B-A2B3-F11311B49757}" type="datetimeFigureOut">
              <a:rPr lang="ko-KR" altLang="en-US" smtClean="0"/>
              <a:t>2024. 1. 13.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4C867DA2-443D-4B56-AEDB-5EAB408C63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3735E834-A90C-41B6-8B3A-D7273E4619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E9926-4F4D-4141-8657-29B52B74656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190199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28F43540-FEC2-43A8-8813-ED89D7894FF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421BE9A3-8611-452E-9FC1-047D9C832C9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545B5B76-0E3B-40BE-B9F8-B2565752D4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3B6FB3-5B43-4A0B-A2B3-F11311B49757}" type="datetimeFigureOut">
              <a:rPr lang="ko-KR" altLang="en-US" smtClean="0"/>
              <a:t>2024. 1. 13.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93C7A598-D998-4184-8975-8AE4634628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26D0F151-22AC-4946-94D5-A9F4C37BF9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E9926-4F4D-4141-8657-29B52B74656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241362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33774960-7CBA-4705-97BE-1BCC1AC7E4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71C2259D-283B-47B5-B5B7-759899B10F6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D8AC993F-15AA-4CF9-9ECF-0263A656D2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3B6FB3-5B43-4A0B-A2B3-F11311B49757}" type="datetimeFigureOut">
              <a:rPr lang="ko-KR" altLang="en-US" smtClean="0"/>
              <a:t>2024. 1. 13.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F6D26298-5F4B-458A-A2EF-FD2217EF89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27F4297B-9084-4EA5-88DA-E1BD808AE4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E9926-4F4D-4141-8657-29B52B74656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21724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217F920E-C365-417D-AEDD-4122160BD3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03D350DB-28F8-4BAA-BADD-C675E539945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A3B367B7-0C3E-4F84-8413-4E795E428C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3B6FB3-5B43-4A0B-A2B3-F11311B49757}" type="datetimeFigureOut">
              <a:rPr lang="ko-KR" altLang="en-US" smtClean="0"/>
              <a:t>2024. 1. 13.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228ADE0A-D405-400B-9275-5019CACEBF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92A66B55-43D8-4BD4-AE44-4A533EA9A2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E9926-4F4D-4141-8657-29B52B74656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723834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0C8B0794-C74F-4AB6-B1C2-131AEE7222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57C78C01-D7A8-47CB-A8C5-549A09D9EFE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53F91436-1768-4DE6-80E1-4DE2FF12209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E365D033-CB0E-40A2-AD77-41EC518A29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3B6FB3-5B43-4A0B-A2B3-F11311B49757}" type="datetimeFigureOut">
              <a:rPr lang="ko-KR" altLang="en-US" smtClean="0"/>
              <a:t>2024. 1. 13.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0BBD95CC-FF6D-4F5D-80C9-6D5395310A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D033895E-674B-4E91-8271-26EB97B46F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E9926-4F4D-4141-8657-29B52B74656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970758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A9606904-1033-4861-802C-205EEADA52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96A92901-6FEF-4F15-8E31-221547F1528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2EB0E755-A2C3-494C-BB6C-AEDC5E2D96D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4A6515E1-17DA-4A72-9D8A-5E9227D3B7B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A7D006F3-D9B2-4304-9BD7-43230727774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D5DB02C0-C77D-48B1-A130-4A53507233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3B6FB3-5B43-4A0B-A2B3-F11311B49757}" type="datetimeFigureOut">
              <a:rPr lang="ko-KR" altLang="en-US" smtClean="0"/>
              <a:t>2024. 1. 13.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113411A6-057E-4779-9127-936F161727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E5F16418-5981-4792-9054-4C4E645820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E9926-4F4D-4141-8657-29B52B74656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650742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FF0CB42B-CBCC-4A97-BDC4-8C5B41391B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71BE402E-432D-457A-BFFE-88C61ED424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3B6FB3-5B43-4A0B-A2B3-F11311B49757}" type="datetimeFigureOut">
              <a:rPr lang="ko-KR" altLang="en-US" smtClean="0"/>
              <a:t>2024. 1. 13.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CF4183FB-3EE6-419D-BC84-8454C0DA16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8CCC05EB-35AB-4CD1-8C2D-F674142271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E9926-4F4D-4141-8657-29B52B74656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779635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D9D1E2BA-DDC2-4A43-B4D2-78C3119909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3B6FB3-5B43-4A0B-A2B3-F11311B49757}" type="datetimeFigureOut">
              <a:rPr lang="ko-KR" altLang="en-US" smtClean="0"/>
              <a:t>2024. 1. 13.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9EE56249-871F-4893-82E1-1A3E4F6ED2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BB2795D8-5748-4DF4-96FE-C5CDB32A78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E9926-4F4D-4141-8657-29B52B74656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786911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31339B05-2512-4801-AC72-0A1C4CEDCA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C8331494-BD13-48C4-A701-BFBDD73A05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62A8BB15-BBC2-4320-A5FC-A9EB94B904B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7119EBED-E2E3-4174-8135-7AFFC09BCD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3B6FB3-5B43-4A0B-A2B3-F11311B49757}" type="datetimeFigureOut">
              <a:rPr lang="ko-KR" altLang="en-US" smtClean="0"/>
              <a:t>2024. 1. 13.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A77B3DEB-8956-4F06-A6F3-B03D5E8348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9EF2A292-CB46-4712-B6A9-BF78F41F7C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E9926-4F4D-4141-8657-29B52B74656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025592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2BED409D-28B2-4627-B304-05B83A92C4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BA6C3B2D-9943-42C9-94D0-5533B680D2E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E7E89FA1-BED9-4C35-83ED-451C22B13BB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D9480229-EB2A-42C7-AD2E-93E7F663A8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3B6FB3-5B43-4A0B-A2B3-F11311B49757}" type="datetimeFigureOut">
              <a:rPr lang="ko-KR" altLang="en-US" smtClean="0"/>
              <a:t>2024. 1. 13.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6BDF8C44-8E28-4F36-AB36-E9E6DB616A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7AA8BA0C-68D4-46CB-803D-2547580F50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E9926-4F4D-4141-8657-29B52B74656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532305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F7C62551-EE1A-4445-8792-675AC2AD83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B9736A91-31C4-491A-87CD-BB359153895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1E141B72-7D6E-44A9-854C-423DA5BEA60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3B6FB3-5B43-4A0B-A2B3-F11311B49757}" type="datetimeFigureOut">
              <a:rPr lang="ko-KR" altLang="en-US" smtClean="0"/>
              <a:t>2024. 1. 13.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C13E9E76-B748-4F2D-B7C8-C4F82F6A7CE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1D397E2F-109B-49B2-B324-981C7F86D2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1E9926-4F4D-4141-8657-29B52B74656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164814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EE4EBFCC-829B-4EA5-9278-DD82932A647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5031" y="1637226"/>
            <a:ext cx="10515600" cy="156613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ko-KR" sz="2000" dirty="0">
                <a:latin typeface="Gill Sans MT" panose="020B0502020104020203" pitchFamily="34" charset="77"/>
              </a:rPr>
              <a:t>Author(s) </a:t>
            </a:r>
          </a:p>
          <a:p>
            <a:pPr marL="0" indent="0">
              <a:buNone/>
            </a:pPr>
            <a:endParaRPr lang="en-US" altLang="ko-KR" sz="2000" dirty="0">
              <a:latin typeface="Gill Sans MT" panose="020B0502020104020203" pitchFamily="34" charset="77"/>
            </a:endParaRPr>
          </a:p>
          <a:p>
            <a:pPr marL="0" indent="0">
              <a:buNone/>
            </a:pPr>
            <a:endParaRPr lang="en-US" altLang="ko-KR" sz="2000" dirty="0">
              <a:latin typeface="Gill Sans MT" panose="020B0502020104020203" pitchFamily="34" charset="77"/>
            </a:endParaRPr>
          </a:p>
          <a:p>
            <a:pPr marL="0" indent="0">
              <a:buNone/>
            </a:pPr>
            <a:endParaRPr lang="ko-KR" altLang="en-US" sz="2000" dirty="0">
              <a:latin typeface="Gill Sans MT" panose="020B0502020104020203" pitchFamily="34" charset="77"/>
            </a:endParaRPr>
          </a:p>
        </p:txBody>
      </p:sp>
      <p:sp>
        <p:nvSpPr>
          <p:cNvPr id="4" name="내용 개체 틀 2">
            <a:extLst>
              <a:ext uri="{FF2B5EF4-FFF2-40B4-BE49-F238E27FC236}">
                <a16:creationId xmlns:a16="http://schemas.microsoft.com/office/drawing/2014/main" id="{7FB83933-40F3-4834-AD74-600C5E9C07EB}"/>
              </a:ext>
            </a:extLst>
          </p:cNvPr>
          <p:cNvSpPr txBox="1">
            <a:spLocks/>
          </p:cNvSpPr>
          <p:nvPr/>
        </p:nvSpPr>
        <p:spPr>
          <a:xfrm>
            <a:off x="838200" y="5671046"/>
            <a:ext cx="10515600" cy="85577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altLang="ko-KR" sz="2000" dirty="0">
                <a:latin typeface="Gill Sans MT" panose="020B0502020104020203" pitchFamily="34" charset="77"/>
              </a:rPr>
              <a:t>Acknowledgements: 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altLang="ko-KR" sz="2000" dirty="0">
                <a:latin typeface="Gill Sans MT" panose="020B0502020104020203" pitchFamily="34" charset="77"/>
              </a:rPr>
              <a:t>Contact for future discussions: </a:t>
            </a:r>
            <a:endParaRPr lang="ko-KR" altLang="en-US" sz="2000" dirty="0">
              <a:latin typeface="Gill Sans MT" panose="020B0502020104020203" pitchFamily="34" charset="77"/>
            </a:endParaRPr>
          </a:p>
        </p:txBody>
      </p:sp>
      <p:sp>
        <p:nvSpPr>
          <p:cNvPr id="7" name="내용 개체 틀 2">
            <a:extLst>
              <a:ext uri="{FF2B5EF4-FFF2-40B4-BE49-F238E27FC236}">
                <a16:creationId xmlns:a16="http://schemas.microsoft.com/office/drawing/2014/main" id="{BE4EF029-391B-4DD0-85C1-1644E92D0EE1}"/>
              </a:ext>
            </a:extLst>
          </p:cNvPr>
          <p:cNvSpPr txBox="1">
            <a:spLocks/>
          </p:cNvSpPr>
          <p:nvPr/>
        </p:nvSpPr>
        <p:spPr>
          <a:xfrm>
            <a:off x="831209" y="1088230"/>
            <a:ext cx="10515600" cy="9137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altLang="ko-KR" sz="2000" dirty="0">
                <a:latin typeface="Gill Sans MT" panose="020B0502020104020203" pitchFamily="34" charset="77"/>
              </a:rPr>
              <a:t>Title 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ko-KR" altLang="en-US" sz="2000" dirty="0">
              <a:latin typeface="Gill Sans MT" panose="020B0502020104020203" pitchFamily="34" charset="77"/>
            </a:endParaRPr>
          </a:p>
        </p:txBody>
      </p:sp>
      <p:sp>
        <p:nvSpPr>
          <p:cNvPr id="5" name="내용 개체 틀 2">
            <a:extLst>
              <a:ext uri="{FF2B5EF4-FFF2-40B4-BE49-F238E27FC236}">
                <a16:creationId xmlns:a16="http://schemas.microsoft.com/office/drawing/2014/main" id="{B849A3F4-9A88-44AA-834E-CEB8B94CCC47}"/>
              </a:ext>
            </a:extLst>
          </p:cNvPr>
          <p:cNvSpPr txBox="1">
            <a:spLocks/>
          </p:cNvSpPr>
          <p:nvPr/>
        </p:nvSpPr>
        <p:spPr>
          <a:xfrm>
            <a:off x="838200" y="2186539"/>
            <a:ext cx="10515600" cy="39945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altLang="ko-KR" sz="2000" dirty="0">
                <a:latin typeface="Gill Sans MT" panose="020B0502020104020203" pitchFamily="34" charset="77"/>
              </a:rPr>
              <a:t>Abstract</a:t>
            </a:r>
            <a:r>
              <a:rPr lang="en-US" altLang="ko-KR" sz="2000" dirty="0"/>
              <a:t> </a:t>
            </a:r>
            <a:endParaRPr lang="ko-KR" altLang="en-US" sz="2000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F62255A7-A2F1-4A4E-0A6A-4C319AC9DF04}"/>
              </a:ext>
            </a:extLst>
          </p:cNvPr>
          <p:cNvSpPr/>
          <p:nvPr/>
        </p:nvSpPr>
        <p:spPr>
          <a:xfrm>
            <a:off x="291549" y="397566"/>
            <a:ext cx="11608904" cy="6202018"/>
          </a:xfrm>
          <a:prstGeom prst="rect">
            <a:avLst/>
          </a:prstGeom>
          <a:noFill/>
          <a:ln w="50800"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6" name="Picture 2" descr="2021s">
            <a:extLst>
              <a:ext uri="{FF2B5EF4-FFF2-40B4-BE49-F238E27FC236}">
                <a16:creationId xmlns:a16="http://schemas.microsoft.com/office/drawing/2014/main" id="{643F86FA-76C2-D6F3-FC9A-9CE4C2ED02F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23930" y="5702840"/>
            <a:ext cx="2003399" cy="842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3564F63B-9D57-2C2F-5B4D-DBAE2103207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565" y="56779"/>
            <a:ext cx="3452111" cy="667018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FBBBD086-88BC-D682-B859-785E2EBEF7B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690770" y="80394"/>
            <a:ext cx="3500633" cy="6670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15443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34</TotalTime>
  <Words>13</Words>
  <Application>Microsoft Macintosh PowerPoint</Application>
  <PresentationFormat>Widescreen</PresentationFormat>
  <Paragraphs>6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맑은 고딕</vt:lpstr>
      <vt:lpstr>Arial</vt:lpstr>
      <vt:lpstr>Gill Sans MT</vt:lpstr>
      <vt:lpstr>Office 테마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conf2</dc:creator>
  <cp:lastModifiedBy>Chan-Byoung Chae</cp:lastModifiedBy>
  <cp:revision>9</cp:revision>
  <dcterms:created xsi:type="dcterms:W3CDTF">2020-01-22T08:08:42Z</dcterms:created>
  <dcterms:modified xsi:type="dcterms:W3CDTF">2024-01-13T12:01:26Z</dcterms:modified>
</cp:coreProperties>
</file>